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72" r:id="rId4"/>
    <p:sldId id="273" r:id="rId5"/>
    <p:sldId id="256" r:id="rId6"/>
    <p:sldId id="257" r:id="rId7"/>
    <p:sldId id="258" r:id="rId8"/>
    <p:sldId id="275" r:id="rId9"/>
    <p:sldId id="274" r:id="rId10"/>
    <p:sldId id="259" r:id="rId11"/>
    <p:sldId id="266" r:id="rId12"/>
    <p:sldId id="267" r:id="rId13"/>
    <p:sldId id="260" r:id="rId14"/>
    <p:sldId id="263" r:id="rId15"/>
    <p:sldId id="262" r:id="rId16"/>
    <p:sldId id="265" r:id="rId17"/>
    <p:sldId id="269" r:id="rId18"/>
    <p:sldId id="268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6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4EBD-79B6-4DF5-8466-CF990D34CE8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BE58-1E34-476D-B0EA-BCC4E744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4EBD-79B6-4DF5-8466-CF990D34CE8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BE58-1E34-476D-B0EA-BCC4E744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6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4EBD-79B6-4DF5-8466-CF990D34CE8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BE58-1E34-476D-B0EA-BCC4E744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5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4EBD-79B6-4DF5-8466-CF990D34CE8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BE58-1E34-476D-B0EA-BCC4E744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4EBD-79B6-4DF5-8466-CF990D34CE8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BE58-1E34-476D-B0EA-BCC4E744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4EBD-79B6-4DF5-8466-CF990D34CE8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BE58-1E34-476D-B0EA-BCC4E744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4EBD-79B6-4DF5-8466-CF990D34CE8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BE58-1E34-476D-B0EA-BCC4E744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4EBD-79B6-4DF5-8466-CF990D34CE8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BE58-1E34-476D-B0EA-BCC4E744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5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4EBD-79B6-4DF5-8466-CF990D34CE8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BE58-1E34-476D-B0EA-BCC4E744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7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4EBD-79B6-4DF5-8466-CF990D34CE8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BE58-1E34-476D-B0EA-BCC4E744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2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4EBD-79B6-4DF5-8466-CF990D34CE8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BE58-1E34-476D-B0EA-BCC4E744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8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B4EBD-79B6-4DF5-8466-CF990D34CE8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ABE58-1E34-476D-B0EA-BCC4E744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1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YvBUchTAy6zo7M&amp;tbnid=9FVrAv96TOktxM:&amp;ved=0CAUQjRw&amp;url=http%3A%2F%2Fwww.jasondyk.com%2Fworkplace%2F&amp;ei=Y6sYU8rdC6SVygHqyIGgDg&amp;psig=AFQjCNHCEueiotfI8td2efmYK-jFPVsZ9Q&amp;ust=1394212059415107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ck\Desktop\Go-to-Meeting Face Pl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1" y="20053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7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2019"/>
            <a:ext cx="130492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1524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8 Steps to Settlement</a:t>
            </a:r>
            <a:endParaRPr lang="en-US" sz="4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685925" y="2435381"/>
            <a:ext cx="1366405" cy="1019175"/>
            <a:chOff x="1685925" y="2435381"/>
            <a:chExt cx="1366405" cy="101917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380" y="2435381"/>
              <a:ext cx="742950" cy="101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ight Arrow 3"/>
            <p:cNvSpPr/>
            <p:nvPr/>
          </p:nvSpPr>
          <p:spPr>
            <a:xfrm>
              <a:off x="1685925" y="2786519"/>
              <a:ext cx="447675" cy="285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86978" y="2484317"/>
            <a:ext cx="1232622" cy="1028700"/>
            <a:chOff x="3186978" y="2484317"/>
            <a:chExt cx="1232622" cy="102870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484317"/>
              <a:ext cx="838200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ight Arrow 13"/>
            <p:cNvSpPr/>
            <p:nvPr/>
          </p:nvSpPr>
          <p:spPr>
            <a:xfrm>
              <a:off x="3186978" y="2802094"/>
              <a:ext cx="447675" cy="285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19600" y="2491244"/>
            <a:ext cx="1338262" cy="1162050"/>
            <a:chOff x="4419600" y="2491244"/>
            <a:chExt cx="1338262" cy="1162050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137" y="2491244"/>
              <a:ext cx="847725" cy="116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ight Arrow 14"/>
            <p:cNvSpPr/>
            <p:nvPr/>
          </p:nvSpPr>
          <p:spPr>
            <a:xfrm>
              <a:off x="4419600" y="2802094"/>
              <a:ext cx="447675" cy="285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93444" y="1328951"/>
            <a:ext cx="1336018" cy="962025"/>
            <a:chOff x="5793444" y="1328951"/>
            <a:chExt cx="1336018" cy="962025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1737" y="1328951"/>
              <a:ext cx="847725" cy="819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ight Arrow 15"/>
            <p:cNvSpPr/>
            <p:nvPr/>
          </p:nvSpPr>
          <p:spPr>
            <a:xfrm rot="19959204">
              <a:off x="5793444" y="2005226"/>
              <a:ext cx="447675" cy="285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10324" y="2211543"/>
            <a:ext cx="590550" cy="1517950"/>
            <a:chOff x="6410324" y="2211543"/>
            <a:chExt cx="590550" cy="1517950"/>
          </a:xfrm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324" y="2710318"/>
              <a:ext cx="590550" cy="101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ight Arrow 16"/>
            <p:cNvSpPr/>
            <p:nvPr/>
          </p:nvSpPr>
          <p:spPr>
            <a:xfrm rot="5400000">
              <a:off x="6523325" y="2292506"/>
              <a:ext cx="447675" cy="285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10324" y="3739697"/>
            <a:ext cx="847725" cy="1368301"/>
            <a:chOff x="6410324" y="3739697"/>
            <a:chExt cx="847725" cy="1368301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324" y="4288848"/>
              <a:ext cx="847725" cy="819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ight Arrow 17"/>
            <p:cNvSpPr/>
            <p:nvPr/>
          </p:nvSpPr>
          <p:spPr>
            <a:xfrm rot="5231222">
              <a:off x="6519087" y="3820660"/>
              <a:ext cx="447675" cy="285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4763" y="2786519"/>
            <a:ext cx="1147761" cy="1488558"/>
            <a:chOff x="7624763" y="2786519"/>
            <a:chExt cx="1147761" cy="1488558"/>
          </a:xfrm>
        </p:grpSpPr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799" y="2786519"/>
              <a:ext cx="847725" cy="866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ight Arrow 18"/>
            <p:cNvSpPr/>
            <p:nvPr/>
          </p:nvSpPr>
          <p:spPr>
            <a:xfrm rot="18307470">
              <a:off x="7543800" y="3908365"/>
              <a:ext cx="447675" cy="285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447675" y="4675066"/>
            <a:ext cx="8391524" cy="2169079"/>
          </a:xfrm>
          <a:prstGeom prst="rightArrow">
            <a:avLst/>
          </a:prstGeom>
          <a:solidFill>
            <a:srgbClr val="E5EBA7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B0F0"/>
                </a:solidFill>
              </a:rPr>
              <a:t>Compromise is a process that takes TIME to work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Perceptions and Misperceptions about mediation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2237"/>
            <a:ext cx="24669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09875"/>
            <a:ext cx="2571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71561"/>
            <a:ext cx="236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838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Mediator as a WISE PEACEMAKER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692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2905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028" y="457200"/>
            <a:ext cx="1709738" cy="144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2133600" cy="136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3670"/>
            <a:ext cx="5553075" cy="405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7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0" y="1905000"/>
            <a:ext cx="4201071" cy="279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www.jasondyk.com/wp-content/uploads/2012/12/fistfigh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4048125" cy="275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990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Parties as Irrational and Crazy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8936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9300"/>
            <a:ext cx="2514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00782"/>
            <a:ext cx="1906524" cy="202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4419600"/>
            <a:ext cx="3285351" cy="185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327" y="3627726"/>
            <a:ext cx="4762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381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Representatives as Warriors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030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65" y="4419600"/>
            <a:ext cx="1614488" cy="220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2400" y="156947"/>
            <a:ext cx="8763000" cy="2209800"/>
            <a:chOff x="152400" y="0"/>
            <a:chExt cx="8763000" cy="2209800"/>
          </a:xfrm>
        </p:grpSpPr>
        <p:grpSp>
          <p:nvGrpSpPr>
            <p:cNvPr id="2" name="Group 1"/>
            <p:cNvGrpSpPr/>
            <p:nvPr/>
          </p:nvGrpSpPr>
          <p:grpSpPr>
            <a:xfrm>
              <a:off x="304801" y="156947"/>
              <a:ext cx="8158161" cy="1528762"/>
              <a:chOff x="304801" y="156947"/>
              <a:chExt cx="8158161" cy="1528762"/>
            </a:xfrm>
          </p:grpSpPr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1" y="304801"/>
                <a:ext cx="1799144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1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4200" y="156947"/>
                <a:ext cx="1528762" cy="1528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549236" y="346184"/>
              <a:ext cx="4080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Subjective – Emotional</a:t>
              </a:r>
              <a:endParaRPr lang="en-US" sz="20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" y="0"/>
              <a:ext cx="8763000" cy="2209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" y="2514600"/>
            <a:ext cx="6860381" cy="1752600"/>
            <a:chOff x="838200" y="2514600"/>
            <a:chExt cx="6860381" cy="1752600"/>
          </a:xfrm>
        </p:grpSpPr>
        <p:grpSp>
          <p:nvGrpSpPr>
            <p:cNvPr id="3" name="Group 2"/>
            <p:cNvGrpSpPr/>
            <p:nvPr/>
          </p:nvGrpSpPr>
          <p:grpSpPr>
            <a:xfrm>
              <a:off x="1404074" y="2667000"/>
              <a:ext cx="5550908" cy="1447800"/>
              <a:chOff x="1558636" y="2352428"/>
              <a:chExt cx="5550908" cy="1447800"/>
            </a:xfrm>
          </p:grpSpPr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8636" y="2352428"/>
                <a:ext cx="1981200" cy="1447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22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2641" y="2362200"/>
                <a:ext cx="1916903" cy="1438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385274" y="2819400"/>
              <a:ext cx="14915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</a:t>
              </a:r>
              <a:r>
                <a:rPr lang="en-US" sz="2400" b="1" dirty="0" smtClean="0"/>
                <a:t>Objective</a:t>
              </a:r>
              <a:endParaRPr lang="en-US" sz="24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38200" y="2514600"/>
              <a:ext cx="6860381" cy="17526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666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problem of PHANTOMS</a:t>
            </a:r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530436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Phantom Decision-Makers</a:t>
            </a:r>
          </a:p>
          <a:p>
            <a:r>
              <a:rPr lang="en-US" dirty="0" smtClean="0"/>
              <a:t>Phantom Decision- Influencers 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43174"/>
            <a:ext cx="3066999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9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9932509" cy="725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8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633" y="838200"/>
            <a:ext cx="9782176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2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1260475"/>
            <a:ext cx="4346575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8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5363"/>
            <a:ext cx="91440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5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85800"/>
            <a:ext cx="9158288" cy="407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3810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434388" cy="278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990600"/>
            <a:ext cx="6400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8" y="1371600"/>
            <a:ext cx="9439276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6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585913"/>
            <a:ext cx="841057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6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701088" cy="147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" y="1928896"/>
            <a:ext cx="8920544" cy="319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8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833563"/>
            <a:ext cx="917257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2675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51663"/>
            <a:ext cx="76104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4267200"/>
            <a:ext cx="2667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839850"/>
            <a:ext cx="9177338" cy="21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9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2847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04875"/>
            <a:ext cx="49434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0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13"/>
            <a:ext cx="975360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3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" y="1524000"/>
            <a:ext cx="71532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1633538"/>
            <a:ext cx="9286876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00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8943976" cy="202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2925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513397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1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681037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5474277"/>
            <a:ext cx="58959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3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55149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9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971800"/>
            <a:ext cx="6324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Nick </a:t>
            </a:r>
            <a:r>
              <a:rPr lang="en-US" sz="2400" b="1" dirty="0" smtClean="0"/>
              <a:t>Critelli  </a:t>
            </a:r>
          </a:p>
          <a:p>
            <a:endParaRPr lang="en-US" sz="2400" b="1" dirty="0"/>
          </a:p>
          <a:p>
            <a:r>
              <a:rPr lang="en-US" sz="2400" b="1" dirty="0" smtClean="0"/>
              <a:t> www.CritelliLaw.com</a:t>
            </a:r>
            <a:endParaRPr lang="en-US" sz="2400" b="1" dirty="0" smtClean="0"/>
          </a:p>
          <a:p>
            <a:endParaRPr lang="en-US" dirty="0"/>
          </a:p>
          <a:p>
            <a:r>
              <a:rPr lang="en-US" sz="2400" dirty="0" smtClean="0"/>
              <a:t>Nick@CritelliLaw.com</a:t>
            </a:r>
          </a:p>
          <a:p>
            <a:r>
              <a:rPr lang="en-US" sz="2400" dirty="0" smtClean="0"/>
              <a:t>NCritelli@CritelliLaw.co.uk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57250"/>
            <a:ext cx="88566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2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7186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Stasis           Entropy          Chaos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1006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2429810" y="2341280"/>
            <a:ext cx="914400" cy="914400"/>
          </a:xfrm>
          <a:prstGeom prst="irregularSeal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ick\Desktop\ducks-in-a-r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905000"/>
            <a:ext cx="8354047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457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STASIS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571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ck\Desktop\imagesRAXSPZ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8" y="1828800"/>
            <a:ext cx="6974959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4572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ENTROPHY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603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ck\Desktop\yellow-du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656962" cy="501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152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CHAOS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5352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09364" cy="713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810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The Imploding Universe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ALWAYS A </a:t>
            </a:r>
            <a:r>
              <a:rPr lang="en-US" b="1" i="1" dirty="0" smtClean="0">
                <a:solidFill>
                  <a:srgbClr val="FF0000"/>
                </a:solidFill>
              </a:rPr>
              <a:t>DESIRE</a:t>
            </a:r>
            <a:r>
              <a:rPr lang="en-US" dirty="0" smtClean="0"/>
              <a:t>  TO RETURN TO STASIS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386638" cy="506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0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72</Words>
  <Application>Microsoft Office PowerPoint</Application>
  <PresentationFormat>On-screen Show (4:3)</PresentationFormat>
  <Paragraphs>23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Stasis           Entropy          Chaos</vt:lpstr>
      <vt:lpstr>PowerPoint Presentation</vt:lpstr>
      <vt:lpstr>PowerPoint Presentation</vt:lpstr>
      <vt:lpstr>PowerPoint Presentation</vt:lpstr>
      <vt:lpstr>PowerPoint Presentation</vt:lpstr>
      <vt:lpstr>ALWAYS A DESIRE  TO RETURN TO STASIS</vt:lpstr>
      <vt:lpstr>PowerPoint Presentation</vt:lpstr>
      <vt:lpstr>Common Perceptions and Misperceptions about mediation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problem of PHANTOMS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Nick@critellilaw.com</dc:creator>
  <cp:lastModifiedBy>Nick@critellilaw.com</cp:lastModifiedBy>
  <cp:revision>19</cp:revision>
  <dcterms:created xsi:type="dcterms:W3CDTF">2014-03-06T16:12:50Z</dcterms:created>
  <dcterms:modified xsi:type="dcterms:W3CDTF">2014-03-06T21:18:02Z</dcterms:modified>
</cp:coreProperties>
</file>